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4"/>
    <p:restoredTop sz="94627" autoAdjust="0"/>
  </p:normalViewPr>
  <p:slideViewPr>
    <p:cSldViewPr snapToGrid="0" showGuides="1">
      <p:cViewPr varScale="1">
        <p:scale>
          <a:sx n="90" d="100"/>
          <a:sy n="90" d="100"/>
        </p:scale>
        <p:origin x="984" y="78"/>
      </p:cViewPr>
      <p:guideLst>
        <p:guide orient="horz" pos="323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ad Lucey" userId="90a17c57-cad8-4196-aeb2-133b03c50e58" providerId="ADAL" clId="{28C7040F-64B0-49DE-B630-5F5A1C815C8D}"/>
    <pc:docChg chg="modSld">
      <pc:chgData name="Sinead Lucey" userId="90a17c57-cad8-4196-aeb2-133b03c50e58" providerId="ADAL" clId="{28C7040F-64B0-49DE-B630-5F5A1C815C8D}" dt="2021-02-19T09:30:14.568" v="5" actId="255"/>
      <pc:docMkLst>
        <pc:docMk/>
      </pc:docMkLst>
      <pc:sldChg chg="modSp mod">
        <pc:chgData name="Sinead Lucey" userId="90a17c57-cad8-4196-aeb2-133b03c50e58" providerId="ADAL" clId="{28C7040F-64B0-49DE-B630-5F5A1C815C8D}" dt="2021-02-19T09:30:14.568" v="5" actId="255"/>
        <pc:sldMkLst>
          <pc:docMk/>
          <pc:sldMk cId="1859924847" sldId="258"/>
        </pc:sldMkLst>
        <pc:spChg chg="mod">
          <ac:chgData name="Sinead Lucey" userId="90a17c57-cad8-4196-aeb2-133b03c50e58" providerId="ADAL" clId="{28C7040F-64B0-49DE-B630-5F5A1C815C8D}" dt="2021-02-19T09:30:04.179" v="3" actId="255"/>
          <ac:spMkLst>
            <pc:docMk/>
            <pc:sldMk cId="1859924847" sldId="258"/>
            <ac:spMk id="2" creationId="{00000000-0000-0000-0000-000000000000}"/>
          </ac:spMkLst>
        </pc:spChg>
        <pc:spChg chg="mod">
          <ac:chgData name="Sinead Lucey" userId="90a17c57-cad8-4196-aeb2-133b03c50e58" providerId="ADAL" clId="{28C7040F-64B0-49DE-B630-5F5A1C815C8D}" dt="2021-02-19T09:30:14.568" v="5" actId="255"/>
          <ac:spMkLst>
            <pc:docMk/>
            <pc:sldMk cId="1859924847" sldId="258"/>
            <ac:spMk id="3" creationId="{00000000-0000-0000-0000-000000000000}"/>
          </ac:spMkLst>
        </pc:spChg>
        <pc:spChg chg="mod">
          <ac:chgData name="Sinead Lucey" userId="90a17c57-cad8-4196-aeb2-133b03c50e58" providerId="ADAL" clId="{28C7040F-64B0-49DE-B630-5F5A1C815C8D}" dt="2021-02-19T09:30:10.581" v="4" actId="255"/>
          <ac:spMkLst>
            <pc:docMk/>
            <pc:sldMk cId="1859924847" sldId="258"/>
            <ac:spMk id="11" creationId="{1C16B839-6316-40FA-A744-BCCC75AB76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9CF6-3C59-0044-A98E-5621531DB8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2B203-0CFB-0947-A4BA-DD5C56FB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4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Slide 1: Your research expertise and experience. Include logo/picture if desired.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85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1702"/>
            <a:ext cx="7500939" cy="416138"/>
          </a:xfrm>
        </p:spPr>
        <p:txBody>
          <a:bodyPr/>
          <a:lstStyle>
            <a:lvl1pPr algn="l"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2350"/>
            <a:ext cx="7500938" cy="271350"/>
          </a:xfrm>
        </p:spPr>
        <p:txBody>
          <a:bodyPr/>
          <a:lstStyle>
            <a:lvl1pPr marL="0" indent="0" algn="l">
              <a:buNone/>
              <a:defRPr sz="1400" b="0">
                <a:solidFill>
                  <a:srgbClr val="0071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0" y="3956596"/>
            <a:ext cx="4679325" cy="734531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71BC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rgbClr val="0071BC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rgbClr val="0071BC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410806"/>
            <a:ext cx="7500938" cy="3030141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0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03F7601-7215-6143-A78F-FF5D4A5B1F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078712"/>
            <a:ext cx="42048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8133FA6-B904-6D43-AB09-6D2C0274556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8712"/>
            <a:ext cx="91440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9"/>
            <a:ext cx="7527924" cy="2732569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4495500"/>
            <a:ext cx="9144000" cy="648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13536"/>
            <a:ext cx="1585894" cy="427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9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40366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research/dean/research-polici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96" y="79013"/>
            <a:ext cx="7038685" cy="1188720"/>
          </a:xfrm>
        </p:spPr>
        <p:txBody>
          <a:bodyPr/>
          <a:lstStyle/>
          <a:p>
            <a:r>
              <a:rPr lang="en-IE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Kinsella Challenge-based E3 Multi-Disciplinary Project Awards </a:t>
            </a: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Co-PI Pitch:</a:t>
            </a:r>
            <a:b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of PI and Email:			</a:t>
            </a:r>
            <a:b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School/institute: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6965" y="1325922"/>
            <a:ext cx="8205205" cy="2105158"/>
          </a:xfrm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Outline Your Research Area and Expertise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dolor sit amet, consectetur adipiscing elit. Fusce eget lectus ut lacus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….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dolor sit amet, consectetur adipiscing elit. Fusce eget lectus ut lacus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dolor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sit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amet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consectetur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adipiscing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elit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Fusce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eget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lectus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lacus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…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C16B839-6316-40FA-A744-BCCC75AB76D4}"/>
              </a:ext>
            </a:extLst>
          </p:cNvPr>
          <p:cNvSpPr txBox="1">
            <a:spLocks/>
          </p:cNvSpPr>
          <p:nvPr/>
        </p:nvSpPr>
        <p:spPr>
          <a:xfrm>
            <a:off x="526964" y="3431080"/>
            <a:ext cx="8205206" cy="118872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0" rIns="0" bIns="0" rtlCol="0">
            <a:noAutofit/>
          </a:bodyPr>
          <a:lstStyle>
            <a:lvl1pPr marL="238125" indent="-238125" algn="l" defTabSz="914400" rtl="0" eaLnBrk="1" latinLnBrk="0" hangingPunct="1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238" indent="-207963" algn="l" defTabSz="914400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tx2"/>
              </a:buClr>
              <a:buFont typeface="Arial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222250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4225" indent="-201613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Minion Pro" pitchFamily="18" charset="0"/>
              <a:buChar char="‒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185738" algn="l" defTabSz="914400" rtl="0" eaLnBrk="1" latinLnBrk="0" hangingPunct="1">
              <a:spcBef>
                <a:spcPts val="1134"/>
              </a:spcBef>
              <a:buClr>
                <a:schemeClr val="tx2"/>
              </a:buClr>
              <a:buFont typeface="Arial" pitchFamily="34" charset="0"/>
              <a:buChar char="»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Outline any ideas about how you could contribute to a project bearing in mind the E3 perspectives* </a:t>
            </a:r>
          </a:p>
          <a:p>
            <a:pPr marL="0" indent="0">
              <a:buNone/>
            </a:pP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[Body text] Lorem ipsum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dolor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sit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amet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consectetur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adipiscing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elit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Fusce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eget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lectus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ut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lacus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convallis porta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nec</a:t>
            </a:r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900" dirty="0"/>
              <a:t>* </a:t>
            </a:r>
            <a:r>
              <a:rPr lang="en-IE" sz="800" dirty="0"/>
              <a:t>E3 perspectives can be found in the E3RI vision and future development document approved by Board in June 2020. </a:t>
            </a:r>
            <a:r>
              <a:rPr lang="en-GB" sz="800" dirty="0"/>
              <a:t>1 </a:t>
            </a:r>
            <a:r>
              <a:rPr lang="en-GB" sz="800" u="sng" dirty="0">
                <a:hlinkClick r:id="rId3"/>
              </a:rPr>
              <a:t>Research Policies - Trinity Research - Trinity College Dublin (tcd.ie)</a:t>
            </a:r>
            <a:endParaRPr lang="en-IE" sz="800" dirty="0"/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ACEB516-5841-4533-A89B-4086AE1E2E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56" y="116378"/>
            <a:ext cx="1602844" cy="11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2a">
  <a:themeElements>
    <a:clrScheme name="Custom 5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070BB"/>
      </a:accent2>
      <a:accent3>
        <a:srgbClr val="7C7C7C"/>
      </a:accent3>
      <a:accent4>
        <a:srgbClr val="A6A6A6"/>
      </a:accent4>
      <a:accent5>
        <a:srgbClr val="0070BB"/>
      </a:accent5>
      <a:accent6>
        <a:srgbClr val="0070BB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TCD_PPT_Calibri_Option2a.potx</Template>
  <TotalTime>0</TotalTime>
  <Words>197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Minion Pro</vt:lpstr>
      <vt:lpstr>Source Sans Pro</vt:lpstr>
      <vt:lpstr>TCD_PPT_Calibri_Option2a</vt:lpstr>
      <vt:lpstr>Kinsella Challenge-based E3 Multi-Disciplinary Project Awards Co-PI Pitch: Name of PI and Email:    School/institute: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Sinead Lucey</cp:lastModifiedBy>
  <cp:revision>60</cp:revision>
  <cp:lastPrinted>2014-12-16T10:33:11Z</cp:lastPrinted>
  <dcterms:created xsi:type="dcterms:W3CDTF">2013-07-29T09:34:50Z</dcterms:created>
  <dcterms:modified xsi:type="dcterms:W3CDTF">2021-02-19T09:30:19Z</dcterms:modified>
</cp:coreProperties>
</file>